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6" r:id="rId8"/>
    <p:sldId id="267" r:id="rId9"/>
    <p:sldId id="268"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9" d="100"/>
          <a:sy n="109" d="100"/>
        </p:scale>
        <p:origin x="67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10.jpg>
</file>

<file path=ppt/media/image11.jpg>
</file>

<file path=ppt/media/image12.png>
</file>

<file path=ppt/media/image13.png>
</file>

<file path=ppt/media/image2.jpg>
</file>

<file path=ppt/media/image3.jpg>
</file>

<file path=ppt/media/image4.png>
</file>

<file path=ppt/media/image5.pn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52635B9B-0109-490F-B065-9D8DFE29C8C7}" type="datetimeFigureOut">
              <a:rPr lang="en-GB" smtClean="0"/>
              <a:t>26/08/2016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6C3BD60-80C6-439D-BA47-8BA379206217}" type="slidenum">
              <a:rPr lang="en-GB" smtClean="0"/>
              <a:t>‹#›</a:t>
            </a:fld>
            <a:endParaRPr lang="en-GB"/>
          </a:p>
        </p:txBody>
      </p:sp>
    </p:spTree>
    <p:extLst>
      <p:ext uri="{BB962C8B-B14F-4D97-AF65-F5344CB8AC3E}">
        <p14:creationId xmlns:p14="http://schemas.microsoft.com/office/powerpoint/2010/main" val="30670900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52635B9B-0109-490F-B065-9D8DFE29C8C7}" type="datetimeFigureOut">
              <a:rPr lang="en-GB" smtClean="0"/>
              <a:t>26/08/2016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6C3BD60-80C6-439D-BA47-8BA379206217}" type="slidenum">
              <a:rPr lang="en-GB" smtClean="0"/>
              <a:t>‹#›</a:t>
            </a:fld>
            <a:endParaRPr lang="en-GB"/>
          </a:p>
        </p:txBody>
      </p:sp>
    </p:spTree>
    <p:extLst>
      <p:ext uri="{BB962C8B-B14F-4D97-AF65-F5344CB8AC3E}">
        <p14:creationId xmlns:p14="http://schemas.microsoft.com/office/powerpoint/2010/main" val="24907308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52635B9B-0109-490F-B065-9D8DFE29C8C7}" type="datetimeFigureOut">
              <a:rPr lang="en-GB" smtClean="0"/>
              <a:t>26/08/2016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6C3BD60-80C6-439D-BA47-8BA379206217}" type="slidenum">
              <a:rPr lang="en-GB" smtClean="0"/>
              <a:t>‹#›</a:t>
            </a:fld>
            <a:endParaRPr lang="en-GB"/>
          </a:p>
        </p:txBody>
      </p:sp>
    </p:spTree>
    <p:extLst>
      <p:ext uri="{BB962C8B-B14F-4D97-AF65-F5344CB8AC3E}">
        <p14:creationId xmlns:p14="http://schemas.microsoft.com/office/powerpoint/2010/main" val="28232144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52635B9B-0109-490F-B065-9D8DFE29C8C7}" type="datetimeFigureOut">
              <a:rPr lang="en-GB" smtClean="0"/>
              <a:t>26/08/2016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6C3BD60-80C6-439D-BA47-8BA379206217}" type="slidenum">
              <a:rPr lang="en-GB" smtClean="0"/>
              <a:t>‹#›</a:t>
            </a:fld>
            <a:endParaRPr lang="en-GB"/>
          </a:p>
        </p:txBody>
      </p:sp>
    </p:spTree>
    <p:extLst>
      <p:ext uri="{BB962C8B-B14F-4D97-AF65-F5344CB8AC3E}">
        <p14:creationId xmlns:p14="http://schemas.microsoft.com/office/powerpoint/2010/main" val="26493480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2635B9B-0109-490F-B065-9D8DFE29C8C7}" type="datetimeFigureOut">
              <a:rPr lang="en-GB" smtClean="0"/>
              <a:t>26/08/2016</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46C3BD60-80C6-439D-BA47-8BA379206217}" type="slidenum">
              <a:rPr lang="en-GB" smtClean="0"/>
              <a:t>‹#›</a:t>
            </a:fld>
            <a:endParaRPr lang="en-GB"/>
          </a:p>
        </p:txBody>
      </p:sp>
    </p:spTree>
    <p:extLst>
      <p:ext uri="{BB962C8B-B14F-4D97-AF65-F5344CB8AC3E}">
        <p14:creationId xmlns:p14="http://schemas.microsoft.com/office/powerpoint/2010/main" val="3432456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52635B9B-0109-490F-B065-9D8DFE29C8C7}" type="datetimeFigureOut">
              <a:rPr lang="en-GB" smtClean="0"/>
              <a:t>26/08/2016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6C3BD60-80C6-439D-BA47-8BA379206217}" type="slidenum">
              <a:rPr lang="en-GB" smtClean="0"/>
              <a:t>‹#›</a:t>
            </a:fld>
            <a:endParaRPr lang="en-GB"/>
          </a:p>
        </p:txBody>
      </p:sp>
    </p:spTree>
    <p:extLst>
      <p:ext uri="{BB962C8B-B14F-4D97-AF65-F5344CB8AC3E}">
        <p14:creationId xmlns:p14="http://schemas.microsoft.com/office/powerpoint/2010/main" val="34107196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52635B9B-0109-490F-B065-9D8DFE29C8C7}" type="datetimeFigureOut">
              <a:rPr lang="en-GB" smtClean="0"/>
              <a:t>26/08/2016</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46C3BD60-80C6-439D-BA47-8BA379206217}" type="slidenum">
              <a:rPr lang="en-GB" smtClean="0"/>
              <a:t>‹#›</a:t>
            </a:fld>
            <a:endParaRPr lang="en-GB"/>
          </a:p>
        </p:txBody>
      </p:sp>
    </p:spTree>
    <p:extLst>
      <p:ext uri="{BB962C8B-B14F-4D97-AF65-F5344CB8AC3E}">
        <p14:creationId xmlns:p14="http://schemas.microsoft.com/office/powerpoint/2010/main" val="2728393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52635B9B-0109-490F-B065-9D8DFE29C8C7}" type="datetimeFigureOut">
              <a:rPr lang="en-GB" smtClean="0"/>
              <a:t>26/08/2016</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46C3BD60-80C6-439D-BA47-8BA379206217}" type="slidenum">
              <a:rPr lang="en-GB" smtClean="0"/>
              <a:t>‹#›</a:t>
            </a:fld>
            <a:endParaRPr lang="en-GB"/>
          </a:p>
        </p:txBody>
      </p:sp>
    </p:spTree>
    <p:extLst>
      <p:ext uri="{BB962C8B-B14F-4D97-AF65-F5344CB8AC3E}">
        <p14:creationId xmlns:p14="http://schemas.microsoft.com/office/powerpoint/2010/main" val="4166615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2635B9B-0109-490F-B065-9D8DFE29C8C7}" type="datetimeFigureOut">
              <a:rPr lang="en-GB" smtClean="0"/>
              <a:t>26/08/2016</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46C3BD60-80C6-439D-BA47-8BA379206217}" type="slidenum">
              <a:rPr lang="en-GB" smtClean="0"/>
              <a:t>‹#›</a:t>
            </a:fld>
            <a:endParaRPr lang="en-GB"/>
          </a:p>
        </p:txBody>
      </p:sp>
    </p:spTree>
    <p:extLst>
      <p:ext uri="{BB962C8B-B14F-4D97-AF65-F5344CB8AC3E}">
        <p14:creationId xmlns:p14="http://schemas.microsoft.com/office/powerpoint/2010/main" val="4459096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635B9B-0109-490F-B065-9D8DFE29C8C7}" type="datetimeFigureOut">
              <a:rPr lang="en-GB" smtClean="0"/>
              <a:t>26/08/2016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6C3BD60-80C6-439D-BA47-8BA379206217}" type="slidenum">
              <a:rPr lang="en-GB" smtClean="0"/>
              <a:t>‹#›</a:t>
            </a:fld>
            <a:endParaRPr lang="en-GB"/>
          </a:p>
        </p:txBody>
      </p:sp>
    </p:spTree>
    <p:extLst>
      <p:ext uri="{BB962C8B-B14F-4D97-AF65-F5344CB8AC3E}">
        <p14:creationId xmlns:p14="http://schemas.microsoft.com/office/powerpoint/2010/main" val="10225584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52635B9B-0109-490F-B065-9D8DFE29C8C7}" type="datetimeFigureOut">
              <a:rPr lang="en-GB" smtClean="0"/>
              <a:t>26/08/2016</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46C3BD60-80C6-439D-BA47-8BA379206217}" type="slidenum">
              <a:rPr lang="en-GB" smtClean="0"/>
              <a:t>‹#›</a:t>
            </a:fld>
            <a:endParaRPr lang="en-GB"/>
          </a:p>
        </p:txBody>
      </p:sp>
    </p:spTree>
    <p:extLst>
      <p:ext uri="{BB962C8B-B14F-4D97-AF65-F5344CB8AC3E}">
        <p14:creationId xmlns:p14="http://schemas.microsoft.com/office/powerpoint/2010/main" val="9560731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635B9B-0109-490F-B065-9D8DFE29C8C7}" type="datetimeFigureOut">
              <a:rPr lang="en-GB" smtClean="0"/>
              <a:t>26/08/2016</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C3BD60-80C6-439D-BA47-8BA379206217}" type="slidenum">
              <a:rPr lang="en-GB" smtClean="0"/>
              <a:t>‹#›</a:t>
            </a:fld>
            <a:endParaRPr lang="en-GB"/>
          </a:p>
        </p:txBody>
      </p:sp>
    </p:spTree>
    <p:extLst>
      <p:ext uri="{BB962C8B-B14F-4D97-AF65-F5344CB8AC3E}">
        <p14:creationId xmlns:p14="http://schemas.microsoft.com/office/powerpoint/2010/main" val="1688216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11.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744771"/>
            <a:ext cx="1803361" cy="2666644"/>
          </a:xfrm>
          <a:prstGeom prst="rect">
            <a:avLst/>
          </a:prstGeom>
        </p:spPr>
      </p:pic>
      <p:sp>
        <p:nvSpPr>
          <p:cNvPr id="2" name="Title 1"/>
          <p:cNvSpPr>
            <a:spLocks noGrp="1"/>
          </p:cNvSpPr>
          <p:nvPr>
            <p:ph type="ctrTitle"/>
          </p:nvPr>
        </p:nvSpPr>
        <p:spPr>
          <a:xfrm>
            <a:off x="1600199" y="1652954"/>
            <a:ext cx="9797562" cy="712175"/>
          </a:xfrm>
        </p:spPr>
        <p:txBody>
          <a:bodyPr>
            <a:normAutofit fontScale="90000"/>
          </a:bodyPr>
          <a:lstStyle/>
          <a:p>
            <a:r>
              <a:rPr lang="en-GB" sz="4000" b="1" dirty="0">
                <a:solidFill>
                  <a:schemeClr val="accent5">
                    <a:lumMod val="75000"/>
                  </a:schemeClr>
                </a:solidFill>
                <a:latin typeface="Arial" panose="020B0604020202020204" pitchFamily="34" charset="0"/>
                <a:cs typeface="Arial" panose="020B0604020202020204" pitchFamily="34" charset="0"/>
              </a:rPr>
              <a:t>CROWLEYMODELMAKERS.COM</a:t>
            </a:r>
            <a:br>
              <a:rPr lang="en-GB" sz="4000" b="1" dirty="0">
                <a:latin typeface="Arial" panose="020B0604020202020204" pitchFamily="34" charset="0"/>
                <a:cs typeface="Arial" panose="020B0604020202020204" pitchFamily="34" charset="0"/>
              </a:rPr>
            </a:br>
            <a:r>
              <a:rPr lang="en-GB" sz="4000" b="1" dirty="0">
                <a:solidFill>
                  <a:schemeClr val="accent5">
                    <a:lumMod val="75000"/>
                  </a:schemeClr>
                </a:solidFill>
                <a:latin typeface="Arial" panose="020B0604020202020204" pitchFamily="34" charset="0"/>
                <a:cs typeface="Arial" panose="020B0604020202020204" pitchFamily="34" charset="0"/>
              </a:rPr>
              <a:t>building</a:t>
            </a:r>
            <a:r>
              <a:rPr lang="en-GB" sz="4000" b="1" dirty="0">
                <a:latin typeface="Arial" panose="020B0604020202020204" pitchFamily="34" charset="0"/>
                <a:cs typeface="Arial" panose="020B0604020202020204" pitchFamily="34" charset="0"/>
              </a:rPr>
              <a:t> </a:t>
            </a:r>
            <a:r>
              <a:rPr lang="en-GB" sz="4000" b="1" dirty="0">
                <a:solidFill>
                  <a:schemeClr val="accent5">
                    <a:lumMod val="75000"/>
                  </a:schemeClr>
                </a:solidFill>
                <a:latin typeface="Arial" panose="020B0604020202020204" pitchFamily="34" charset="0"/>
                <a:cs typeface="Arial" panose="020B0604020202020204" pitchFamily="34" charset="0"/>
              </a:rPr>
              <a:t>your</a:t>
            </a:r>
            <a:r>
              <a:rPr lang="en-GB" sz="4000" b="1" dirty="0">
                <a:latin typeface="Arial" panose="020B0604020202020204" pitchFamily="34" charset="0"/>
                <a:cs typeface="Arial" panose="020B0604020202020204" pitchFamily="34" charset="0"/>
              </a:rPr>
              <a:t> </a:t>
            </a:r>
            <a:r>
              <a:rPr lang="en-GB" sz="4000" b="1" dirty="0">
                <a:solidFill>
                  <a:schemeClr val="accent5">
                    <a:lumMod val="75000"/>
                  </a:schemeClr>
                </a:solidFill>
                <a:latin typeface="Arial" panose="020B0604020202020204" pitchFamily="34" charset="0"/>
                <a:cs typeface="Arial" panose="020B0604020202020204" pitchFamily="34" charset="0"/>
              </a:rPr>
              <a:t>ideas…</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5680" y="2378319"/>
            <a:ext cx="8071339" cy="3912577"/>
          </a:xfrm>
          <a:prstGeom prst="rect">
            <a:avLst/>
          </a:prstGeom>
        </p:spPr>
      </p:pic>
      <p:sp>
        <p:nvSpPr>
          <p:cNvPr id="6" name="TextBox 5"/>
          <p:cNvSpPr txBox="1"/>
          <p:nvPr/>
        </p:nvSpPr>
        <p:spPr>
          <a:xfrm>
            <a:off x="606669" y="786157"/>
            <a:ext cx="917331" cy="938719"/>
          </a:xfrm>
          <a:prstGeom prst="rect">
            <a:avLst/>
          </a:prstGeom>
          <a:noFill/>
        </p:spPr>
        <p:txBody>
          <a:bodyPr wrap="square" rtlCol="0">
            <a:spAutoFit/>
          </a:bodyPr>
          <a:lstStyle/>
          <a:p>
            <a:r>
              <a:rPr lang="en-GB" sz="1100" b="1" dirty="0">
                <a:solidFill>
                  <a:schemeClr val="accent5"/>
                </a:solidFill>
              </a:rPr>
              <a:t>HOME</a:t>
            </a:r>
          </a:p>
          <a:p>
            <a:r>
              <a:rPr lang="en-GB" sz="1100" b="1" dirty="0">
                <a:solidFill>
                  <a:schemeClr val="accent5"/>
                </a:solidFill>
              </a:rPr>
              <a:t>ABOUT US</a:t>
            </a:r>
          </a:p>
          <a:p>
            <a:r>
              <a:rPr lang="en-GB" sz="1100" b="1" dirty="0">
                <a:solidFill>
                  <a:schemeClr val="accent5"/>
                </a:solidFill>
              </a:rPr>
              <a:t>PROJECTS</a:t>
            </a:r>
          </a:p>
          <a:p>
            <a:r>
              <a:rPr lang="en-GB" sz="1100" b="1" dirty="0">
                <a:solidFill>
                  <a:schemeClr val="accent5"/>
                </a:solidFill>
              </a:rPr>
              <a:t>HOW </a:t>
            </a:r>
          </a:p>
          <a:p>
            <a:r>
              <a:rPr lang="en-GB" sz="1100" b="1" dirty="0">
                <a:solidFill>
                  <a:schemeClr val="accent5"/>
                </a:solidFill>
              </a:rPr>
              <a:t>CONTACT</a:t>
            </a:r>
          </a:p>
        </p:txBody>
      </p:sp>
      <p:sp>
        <p:nvSpPr>
          <p:cNvPr id="7" name="TextBox 6"/>
          <p:cNvSpPr txBox="1"/>
          <p:nvPr/>
        </p:nvSpPr>
        <p:spPr>
          <a:xfrm>
            <a:off x="4668716" y="6304086"/>
            <a:ext cx="5081954" cy="338554"/>
          </a:xfrm>
          <a:prstGeom prst="rect">
            <a:avLst/>
          </a:prstGeom>
          <a:noFill/>
        </p:spPr>
        <p:txBody>
          <a:bodyPr wrap="square" rtlCol="0">
            <a:spAutoFit/>
          </a:bodyPr>
          <a:lstStyle/>
          <a:p>
            <a:r>
              <a:rPr lang="en-GB" sz="1600" dirty="0">
                <a:solidFill>
                  <a:schemeClr val="accent5"/>
                </a:solidFill>
              </a:rPr>
              <a:t>Copyright Crowley </a:t>
            </a:r>
            <a:r>
              <a:rPr lang="en-GB" sz="1600" dirty="0" err="1">
                <a:solidFill>
                  <a:schemeClr val="accent5"/>
                </a:solidFill>
              </a:rPr>
              <a:t>Modelmakers</a:t>
            </a:r>
            <a:r>
              <a:rPr lang="en-GB" sz="1600" dirty="0">
                <a:solidFill>
                  <a:schemeClr val="accent5"/>
                </a:solidFill>
              </a:rPr>
              <a:t> 2016</a:t>
            </a:r>
          </a:p>
        </p:txBody>
      </p:sp>
    </p:spTree>
    <p:extLst>
      <p:ext uri="{BB962C8B-B14F-4D97-AF65-F5344CB8AC3E}">
        <p14:creationId xmlns:p14="http://schemas.microsoft.com/office/powerpoint/2010/main" val="25838743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7"/>
          <p:cNvPicPr>
            <a:picLocks noGrp="1" noChangeAspect="1"/>
          </p:cNvPicPr>
          <p:nvPr>
            <p:ph idx="1"/>
          </p:nvPr>
        </p:nvPicPr>
        <p:blipFill rotWithShape="1">
          <a:blip r:embed="rId2"/>
          <a:srcRect t="6412" b="3949"/>
          <a:stretch/>
        </p:blipFill>
        <p:spPr>
          <a:xfrm>
            <a:off x="3644670" y="2403619"/>
            <a:ext cx="7735712" cy="3900467"/>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744771"/>
            <a:ext cx="1803361" cy="2666644"/>
          </a:xfrm>
          <a:prstGeom prst="rect">
            <a:avLst/>
          </a:prstGeom>
        </p:spPr>
      </p:pic>
      <p:pic>
        <p:nvPicPr>
          <p:cNvPr id="5" name="Picture 4"/>
          <p:cNvPicPr>
            <a:picLocks noChangeAspect="1"/>
          </p:cNvPicPr>
          <p:nvPr/>
        </p:nvPicPr>
        <p:blipFill>
          <a:blip r:embed="rId4"/>
          <a:stretch>
            <a:fillRect/>
          </a:stretch>
        </p:blipFill>
        <p:spPr>
          <a:xfrm>
            <a:off x="1550582" y="1158762"/>
            <a:ext cx="9803218" cy="1463167"/>
          </a:xfrm>
          <a:prstGeom prst="rect">
            <a:avLst/>
          </a:prstGeom>
        </p:spPr>
      </p:pic>
      <p:sp>
        <p:nvSpPr>
          <p:cNvPr id="6" name="TextBox 5"/>
          <p:cNvSpPr txBox="1"/>
          <p:nvPr/>
        </p:nvSpPr>
        <p:spPr>
          <a:xfrm>
            <a:off x="606669" y="786157"/>
            <a:ext cx="917331" cy="938719"/>
          </a:xfrm>
          <a:prstGeom prst="rect">
            <a:avLst/>
          </a:prstGeom>
          <a:noFill/>
        </p:spPr>
        <p:txBody>
          <a:bodyPr wrap="square" rtlCol="0">
            <a:spAutoFit/>
          </a:bodyPr>
          <a:lstStyle/>
          <a:p>
            <a:r>
              <a:rPr lang="en-GB" sz="1100" b="1" dirty="0">
                <a:solidFill>
                  <a:schemeClr val="accent5"/>
                </a:solidFill>
              </a:rPr>
              <a:t>HOME</a:t>
            </a:r>
          </a:p>
          <a:p>
            <a:r>
              <a:rPr lang="en-GB" sz="1100" b="1" dirty="0">
                <a:solidFill>
                  <a:schemeClr val="accent5"/>
                </a:solidFill>
              </a:rPr>
              <a:t>ABOUT US</a:t>
            </a:r>
          </a:p>
          <a:p>
            <a:r>
              <a:rPr lang="en-GB" sz="1100" b="1" dirty="0">
                <a:solidFill>
                  <a:schemeClr val="accent5"/>
                </a:solidFill>
              </a:rPr>
              <a:t>PROJECTS</a:t>
            </a:r>
          </a:p>
          <a:p>
            <a:r>
              <a:rPr lang="en-GB" sz="1100" b="1" dirty="0">
                <a:solidFill>
                  <a:schemeClr val="accent5"/>
                </a:solidFill>
              </a:rPr>
              <a:t>HOW </a:t>
            </a:r>
          </a:p>
          <a:p>
            <a:r>
              <a:rPr lang="en-GB" sz="1100" b="1" dirty="0">
                <a:solidFill>
                  <a:schemeClr val="accent5"/>
                </a:solidFill>
              </a:rPr>
              <a:t>CONTACT</a:t>
            </a:r>
          </a:p>
        </p:txBody>
      </p:sp>
      <p:sp>
        <p:nvSpPr>
          <p:cNvPr id="7" name="TextBox 6"/>
          <p:cNvSpPr txBox="1"/>
          <p:nvPr/>
        </p:nvSpPr>
        <p:spPr>
          <a:xfrm>
            <a:off x="4668716" y="6304086"/>
            <a:ext cx="5081954" cy="338554"/>
          </a:xfrm>
          <a:prstGeom prst="rect">
            <a:avLst/>
          </a:prstGeom>
          <a:noFill/>
        </p:spPr>
        <p:txBody>
          <a:bodyPr wrap="square" rtlCol="0">
            <a:spAutoFit/>
          </a:bodyPr>
          <a:lstStyle/>
          <a:p>
            <a:r>
              <a:rPr lang="en-GB" sz="1600" dirty="0">
                <a:solidFill>
                  <a:schemeClr val="accent5"/>
                </a:solidFill>
              </a:rPr>
              <a:t>Copyright Crowley </a:t>
            </a:r>
            <a:r>
              <a:rPr lang="en-GB" sz="1600" dirty="0" err="1">
                <a:solidFill>
                  <a:schemeClr val="accent5"/>
                </a:solidFill>
              </a:rPr>
              <a:t>Modelmakers</a:t>
            </a:r>
            <a:r>
              <a:rPr lang="en-GB" sz="1600" dirty="0">
                <a:solidFill>
                  <a:schemeClr val="accent5"/>
                </a:solidFill>
              </a:rPr>
              <a:t> 2016</a:t>
            </a:r>
          </a:p>
        </p:txBody>
      </p:sp>
      <p:pic>
        <p:nvPicPr>
          <p:cNvPr id="9" name="Picture 8" descr="want to create function that when a new point occurs this file will ..."/>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23991" y="2931135"/>
            <a:ext cx="574431" cy="960560"/>
          </a:xfrm>
          <a:prstGeom prst="rect">
            <a:avLst/>
          </a:prstGeom>
        </p:spPr>
      </p:pic>
      <p:sp>
        <p:nvSpPr>
          <p:cNvPr id="11" name="TextBox 10"/>
          <p:cNvSpPr txBox="1"/>
          <p:nvPr/>
        </p:nvSpPr>
        <p:spPr>
          <a:xfrm>
            <a:off x="1550582" y="4353852"/>
            <a:ext cx="2120669" cy="1954381"/>
          </a:xfrm>
          <a:prstGeom prst="rect">
            <a:avLst/>
          </a:prstGeom>
          <a:noFill/>
        </p:spPr>
        <p:txBody>
          <a:bodyPr wrap="square" rtlCol="0">
            <a:spAutoFit/>
          </a:bodyPr>
          <a:lstStyle/>
          <a:p>
            <a:r>
              <a:rPr lang="en-GB" sz="1100" dirty="0">
                <a:solidFill>
                  <a:schemeClr val="accent5"/>
                </a:solidFill>
              </a:rPr>
              <a:t>Unit B</a:t>
            </a:r>
          </a:p>
          <a:p>
            <a:r>
              <a:rPr lang="en-GB" sz="1100" dirty="0">
                <a:solidFill>
                  <a:schemeClr val="accent5"/>
                </a:solidFill>
              </a:rPr>
              <a:t>Killarney Road Business Park</a:t>
            </a:r>
          </a:p>
          <a:p>
            <a:r>
              <a:rPr lang="en-GB" sz="1100" dirty="0">
                <a:solidFill>
                  <a:schemeClr val="accent5"/>
                </a:solidFill>
              </a:rPr>
              <a:t>Bray</a:t>
            </a:r>
          </a:p>
          <a:p>
            <a:r>
              <a:rPr lang="en-GB" sz="1100" dirty="0">
                <a:solidFill>
                  <a:schemeClr val="accent5"/>
                </a:solidFill>
              </a:rPr>
              <a:t>Co Wicklow</a:t>
            </a:r>
          </a:p>
          <a:p>
            <a:r>
              <a:rPr lang="en-GB" sz="1100" dirty="0">
                <a:solidFill>
                  <a:schemeClr val="accent5"/>
                </a:solidFill>
              </a:rPr>
              <a:t>Ireland</a:t>
            </a:r>
          </a:p>
          <a:p>
            <a:endParaRPr lang="en-GB" sz="1100" dirty="0">
              <a:solidFill>
                <a:schemeClr val="accent5"/>
              </a:solidFill>
            </a:endParaRPr>
          </a:p>
          <a:p>
            <a:r>
              <a:rPr lang="en-GB" sz="1100" dirty="0">
                <a:solidFill>
                  <a:schemeClr val="accent5"/>
                </a:solidFill>
              </a:rPr>
              <a:t>GPS 53.190710, -6.121164 </a:t>
            </a:r>
          </a:p>
          <a:p>
            <a:endParaRPr lang="en-GB" sz="1100" dirty="0">
              <a:solidFill>
                <a:schemeClr val="accent5"/>
              </a:solidFill>
            </a:endParaRPr>
          </a:p>
          <a:p>
            <a:r>
              <a:rPr lang="en-GB" sz="1100" dirty="0">
                <a:solidFill>
                  <a:schemeClr val="accent5"/>
                </a:solidFill>
              </a:rPr>
              <a:t>info@crowleymodelmakers.com</a:t>
            </a:r>
          </a:p>
          <a:p>
            <a:endParaRPr lang="en-GB" sz="1100" dirty="0">
              <a:solidFill>
                <a:schemeClr val="accent5"/>
              </a:solidFill>
            </a:endParaRPr>
          </a:p>
          <a:p>
            <a:r>
              <a:rPr lang="en-GB" sz="1100" dirty="0">
                <a:solidFill>
                  <a:schemeClr val="accent5"/>
                </a:solidFill>
              </a:rPr>
              <a:t>Phone +353 (0) 1 286 7657 </a:t>
            </a:r>
          </a:p>
        </p:txBody>
      </p:sp>
    </p:spTree>
    <p:extLst>
      <p:ext uri="{BB962C8B-B14F-4D97-AF65-F5344CB8AC3E}">
        <p14:creationId xmlns:p14="http://schemas.microsoft.com/office/powerpoint/2010/main" val="38388407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9554" y="621679"/>
            <a:ext cx="1803361" cy="2666644"/>
          </a:xfrm>
          <a:prstGeom prst="rect">
            <a:avLst/>
          </a:prstGeom>
        </p:spPr>
      </p:pic>
      <p:sp>
        <p:nvSpPr>
          <p:cNvPr id="4" name="Title 1"/>
          <p:cNvSpPr>
            <a:spLocks noGrp="1"/>
          </p:cNvSpPr>
          <p:nvPr>
            <p:ph type="ctrTitle"/>
          </p:nvPr>
        </p:nvSpPr>
        <p:spPr>
          <a:xfrm>
            <a:off x="1524000" y="1122363"/>
            <a:ext cx="9144000" cy="1146052"/>
          </a:xfrm>
        </p:spPr>
        <p:txBody>
          <a:bodyPr>
            <a:normAutofit fontScale="90000"/>
          </a:bodyPr>
          <a:lstStyle/>
          <a:p>
            <a:r>
              <a:rPr lang="en-GB" sz="4000" b="1" dirty="0">
                <a:solidFill>
                  <a:schemeClr val="accent5">
                    <a:lumMod val="75000"/>
                  </a:schemeClr>
                </a:solidFill>
                <a:latin typeface="Arial" panose="020B0604020202020204" pitchFamily="34" charset="0"/>
                <a:cs typeface="Arial" panose="020B0604020202020204" pitchFamily="34" charset="0"/>
              </a:rPr>
              <a:t>CROWLEYMODELMAKERS.COM</a:t>
            </a:r>
            <a:br>
              <a:rPr lang="en-GB" sz="4000" b="1" dirty="0">
                <a:latin typeface="Arial" panose="020B0604020202020204" pitchFamily="34" charset="0"/>
                <a:cs typeface="Arial" panose="020B0604020202020204" pitchFamily="34" charset="0"/>
              </a:rPr>
            </a:br>
            <a:r>
              <a:rPr lang="en-GB" sz="4000" b="1" dirty="0">
                <a:solidFill>
                  <a:schemeClr val="accent5">
                    <a:lumMod val="75000"/>
                  </a:schemeClr>
                </a:solidFill>
                <a:latin typeface="Arial" panose="020B0604020202020204" pitchFamily="34" charset="0"/>
                <a:cs typeface="Arial" panose="020B0604020202020204" pitchFamily="34" charset="0"/>
              </a:rPr>
              <a:t>building</a:t>
            </a:r>
            <a:r>
              <a:rPr lang="en-GB" sz="4000" b="1" dirty="0">
                <a:latin typeface="Arial" panose="020B0604020202020204" pitchFamily="34" charset="0"/>
                <a:cs typeface="Arial" panose="020B0604020202020204" pitchFamily="34" charset="0"/>
              </a:rPr>
              <a:t> </a:t>
            </a:r>
            <a:r>
              <a:rPr lang="en-GB" sz="4000" b="1" dirty="0">
                <a:solidFill>
                  <a:schemeClr val="accent5">
                    <a:lumMod val="75000"/>
                  </a:schemeClr>
                </a:solidFill>
                <a:latin typeface="Arial" panose="020B0604020202020204" pitchFamily="34" charset="0"/>
                <a:cs typeface="Arial" panose="020B0604020202020204" pitchFamily="34" charset="0"/>
              </a:rPr>
              <a:t>your</a:t>
            </a:r>
            <a:r>
              <a:rPr lang="en-GB" sz="4000" b="1" dirty="0">
                <a:latin typeface="Arial" panose="020B0604020202020204" pitchFamily="34" charset="0"/>
                <a:cs typeface="Arial" panose="020B0604020202020204" pitchFamily="34" charset="0"/>
              </a:rPr>
              <a:t> </a:t>
            </a:r>
            <a:r>
              <a:rPr lang="en-GB" sz="4000" b="1" dirty="0">
                <a:solidFill>
                  <a:schemeClr val="accent5">
                    <a:lumMod val="75000"/>
                  </a:schemeClr>
                </a:solidFill>
                <a:latin typeface="Arial" panose="020B0604020202020204" pitchFamily="34" charset="0"/>
                <a:cs typeface="Arial" panose="020B0604020202020204" pitchFamily="34" charset="0"/>
              </a:rPr>
              <a:t>ideas…</a:t>
            </a:r>
          </a:p>
        </p:txBody>
      </p:sp>
      <p:sp>
        <p:nvSpPr>
          <p:cNvPr id="3" name="Subtitle 2"/>
          <p:cNvSpPr>
            <a:spLocks noGrp="1"/>
          </p:cNvSpPr>
          <p:nvPr>
            <p:ph type="subTitle" idx="1"/>
          </p:nvPr>
        </p:nvSpPr>
        <p:spPr>
          <a:xfrm>
            <a:off x="2355343" y="3308963"/>
            <a:ext cx="3658596" cy="2488701"/>
          </a:xfrm>
        </p:spPr>
        <p:txBody>
          <a:bodyPr>
            <a:normAutofit fontScale="92500" lnSpcReduction="10000"/>
          </a:bodyPr>
          <a:lstStyle/>
          <a:p>
            <a:r>
              <a:rPr lang="en-GB" sz="2800" b="1" dirty="0">
                <a:solidFill>
                  <a:schemeClr val="accent5">
                    <a:lumMod val="75000"/>
                  </a:schemeClr>
                </a:solidFill>
              </a:rPr>
              <a:t>CROWLEY MODELMAKERS was established in 1976 and ever since, have been providing a quality of service that is second to none…</a:t>
            </a: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5710603" y="2888274"/>
            <a:ext cx="4589583" cy="3349868"/>
          </a:xfrm>
          <a:prstGeom prst="rect">
            <a:avLst/>
          </a:prstGeom>
        </p:spPr>
      </p:pic>
      <p:sp>
        <p:nvSpPr>
          <p:cNvPr id="2" name="TextBox 1"/>
          <p:cNvSpPr txBox="1"/>
          <p:nvPr/>
        </p:nvSpPr>
        <p:spPr>
          <a:xfrm>
            <a:off x="202223" y="694592"/>
            <a:ext cx="917331" cy="938719"/>
          </a:xfrm>
          <a:prstGeom prst="rect">
            <a:avLst/>
          </a:prstGeom>
          <a:noFill/>
        </p:spPr>
        <p:txBody>
          <a:bodyPr wrap="square" rtlCol="0">
            <a:spAutoFit/>
          </a:bodyPr>
          <a:lstStyle/>
          <a:p>
            <a:r>
              <a:rPr lang="en-GB" sz="1100" b="1" dirty="0">
                <a:solidFill>
                  <a:schemeClr val="accent5"/>
                </a:solidFill>
              </a:rPr>
              <a:t>HOME</a:t>
            </a:r>
          </a:p>
          <a:p>
            <a:r>
              <a:rPr lang="en-GB" sz="1100" b="1" dirty="0">
                <a:solidFill>
                  <a:schemeClr val="accent5"/>
                </a:solidFill>
              </a:rPr>
              <a:t>ABOUT US</a:t>
            </a:r>
          </a:p>
          <a:p>
            <a:r>
              <a:rPr lang="en-GB" sz="1100" b="1" dirty="0">
                <a:solidFill>
                  <a:schemeClr val="accent5"/>
                </a:solidFill>
              </a:rPr>
              <a:t>PROJECTS</a:t>
            </a:r>
          </a:p>
          <a:p>
            <a:r>
              <a:rPr lang="en-GB" sz="1100" b="1" dirty="0">
                <a:solidFill>
                  <a:schemeClr val="accent5"/>
                </a:solidFill>
              </a:rPr>
              <a:t>HOW </a:t>
            </a:r>
          </a:p>
          <a:p>
            <a:r>
              <a:rPr lang="en-GB" sz="1100" b="1" dirty="0">
                <a:solidFill>
                  <a:schemeClr val="accent5"/>
                </a:solidFill>
              </a:rPr>
              <a:t>CONTACT</a:t>
            </a:r>
          </a:p>
        </p:txBody>
      </p:sp>
      <p:sp>
        <p:nvSpPr>
          <p:cNvPr id="8" name="TextBox 7"/>
          <p:cNvSpPr txBox="1"/>
          <p:nvPr/>
        </p:nvSpPr>
        <p:spPr>
          <a:xfrm>
            <a:off x="4668716" y="6304086"/>
            <a:ext cx="5081954" cy="338554"/>
          </a:xfrm>
          <a:prstGeom prst="rect">
            <a:avLst/>
          </a:prstGeom>
          <a:noFill/>
        </p:spPr>
        <p:txBody>
          <a:bodyPr wrap="square" rtlCol="0">
            <a:spAutoFit/>
          </a:bodyPr>
          <a:lstStyle/>
          <a:p>
            <a:r>
              <a:rPr lang="en-GB" sz="1600" dirty="0">
                <a:solidFill>
                  <a:schemeClr val="accent5"/>
                </a:solidFill>
              </a:rPr>
              <a:t>Copyright Crowley </a:t>
            </a:r>
            <a:r>
              <a:rPr lang="en-GB" sz="1600" dirty="0" err="1">
                <a:solidFill>
                  <a:schemeClr val="accent5"/>
                </a:solidFill>
              </a:rPr>
              <a:t>Modelmakers</a:t>
            </a:r>
            <a:r>
              <a:rPr lang="en-GB" sz="1600" dirty="0">
                <a:solidFill>
                  <a:schemeClr val="accent5"/>
                </a:solidFill>
              </a:rPr>
              <a:t> 2016</a:t>
            </a:r>
          </a:p>
        </p:txBody>
      </p:sp>
      <p:pic>
        <p:nvPicPr>
          <p:cNvPr id="6" name="Picture 5" descr="Size of this preview: 800 × 563 pixels . Other resolutions: 320 ..."/>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09693" y="3966977"/>
            <a:ext cx="1696951" cy="1172671"/>
          </a:xfrm>
          <a:prstGeom prst="rect">
            <a:avLst/>
          </a:prstGeom>
        </p:spPr>
      </p:pic>
    </p:spTree>
    <p:extLst>
      <p:ext uri="{BB962C8B-B14F-4D97-AF65-F5344CB8AC3E}">
        <p14:creationId xmlns:p14="http://schemas.microsoft.com/office/powerpoint/2010/main" val="17646687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744771"/>
            <a:ext cx="1803361" cy="2666644"/>
          </a:xfrm>
          <a:prstGeom prst="rect">
            <a:avLst/>
          </a:prstGeom>
        </p:spPr>
      </p:pic>
      <p:pic>
        <p:nvPicPr>
          <p:cNvPr id="10" name="Picture 9"/>
          <p:cNvPicPr>
            <a:picLocks noChangeAspect="1"/>
          </p:cNvPicPr>
          <p:nvPr/>
        </p:nvPicPr>
        <p:blipFill>
          <a:blip r:embed="rId3"/>
          <a:stretch>
            <a:fillRect/>
          </a:stretch>
        </p:blipFill>
        <p:spPr>
          <a:xfrm>
            <a:off x="1616422" y="1185139"/>
            <a:ext cx="9803218" cy="1463167"/>
          </a:xfrm>
          <a:prstGeom prst="rect">
            <a:avLst/>
          </a:prstGeom>
        </p:spPr>
      </p:pic>
      <p:sp>
        <p:nvSpPr>
          <p:cNvPr id="11" name="TextBox 10"/>
          <p:cNvSpPr txBox="1"/>
          <p:nvPr/>
        </p:nvSpPr>
        <p:spPr>
          <a:xfrm>
            <a:off x="606669" y="786157"/>
            <a:ext cx="917331" cy="938719"/>
          </a:xfrm>
          <a:prstGeom prst="rect">
            <a:avLst/>
          </a:prstGeom>
          <a:noFill/>
        </p:spPr>
        <p:txBody>
          <a:bodyPr wrap="square" rtlCol="0">
            <a:spAutoFit/>
          </a:bodyPr>
          <a:lstStyle/>
          <a:p>
            <a:r>
              <a:rPr lang="en-GB" sz="1100" b="1" dirty="0">
                <a:solidFill>
                  <a:schemeClr val="accent5"/>
                </a:solidFill>
              </a:rPr>
              <a:t>HOME</a:t>
            </a:r>
          </a:p>
          <a:p>
            <a:r>
              <a:rPr lang="en-GB" sz="1100" b="1" dirty="0">
                <a:solidFill>
                  <a:schemeClr val="accent5"/>
                </a:solidFill>
              </a:rPr>
              <a:t>ABOUT US</a:t>
            </a:r>
          </a:p>
          <a:p>
            <a:r>
              <a:rPr lang="en-GB" sz="1100" b="1" dirty="0">
                <a:solidFill>
                  <a:schemeClr val="accent5"/>
                </a:solidFill>
              </a:rPr>
              <a:t>PROJECTS</a:t>
            </a:r>
          </a:p>
          <a:p>
            <a:r>
              <a:rPr lang="en-GB" sz="1100" b="1" dirty="0">
                <a:solidFill>
                  <a:schemeClr val="accent5"/>
                </a:solidFill>
              </a:rPr>
              <a:t>HOW </a:t>
            </a:r>
          </a:p>
          <a:p>
            <a:r>
              <a:rPr lang="en-GB" sz="1100" b="1" dirty="0">
                <a:solidFill>
                  <a:schemeClr val="accent5"/>
                </a:solidFill>
              </a:rPr>
              <a:t>CONTACT</a:t>
            </a:r>
          </a:p>
        </p:txBody>
      </p:sp>
      <p:sp>
        <p:nvSpPr>
          <p:cNvPr id="12" name="TextBox 11"/>
          <p:cNvSpPr txBox="1"/>
          <p:nvPr/>
        </p:nvSpPr>
        <p:spPr>
          <a:xfrm>
            <a:off x="4668716" y="6304086"/>
            <a:ext cx="5081954" cy="338554"/>
          </a:xfrm>
          <a:prstGeom prst="rect">
            <a:avLst/>
          </a:prstGeom>
          <a:noFill/>
        </p:spPr>
        <p:txBody>
          <a:bodyPr wrap="square" rtlCol="0">
            <a:spAutoFit/>
          </a:bodyPr>
          <a:lstStyle/>
          <a:p>
            <a:r>
              <a:rPr lang="en-GB" sz="1600" dirty="0">
                <a:solidFill>
                  <a:schemeClr val="accent5"/>
                </a:solidFill>
              </a:rPr>
              <a:t>Copyright Crowley </a:t>
            </a:r>
            <a:r>
              <a:rPr lang="en-GB" sz="1600" dirty="0" err="1">
                <a:solidFill>
                  <a:schemeClr val="accent5"/>
                </a:solidFill>
              </a:rPr>
              <a:t>Modelmakers</a:t>
            </a:r>
            <a:r>
              <a:rPr lang="en-GB" sz="1600" dirty="0">
                <a:solidFill>
                  <a:schemeClr val="accent5"/>
                </a:solidFill>
              </a:rPr>
              <a:t> 2016</a:t>
            </a:r>
          </a:p>
        </p:txBody>
      </p:sp>
      <p:pic>
        <p:nvPicPr>
          <p:cNvPr id="14" name="Content Placeholder 13"/>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633676" y="2408971"/>
            <a:ext cx="6924648" cy="3895115"/>
          </a:xfrm>
        </p:spPr>
      </p:pic>
    </p:spTree>
    <p:extLst>
      <p:ext uri="{BB962C8B-B14F-4D97-AF65-F5344CB8AC3E}">
        <p14:creationId xmlns:p14="http://schemas.microsoft.com/office/powerpoint/2010/main" val="22595325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744771"/>
            <a:ext cx="1803361" cy="2666644"/>
          </a:xfrm>
          <a:prstGeom prst="rect">
            <a:avLst/>
          </a:prstGeom>
        </p:spPr>
      </p:pic>
      <p:pic>
        <p:nvPicPr>
          <p:cNvPr id="5" name="Picture 4"/>
          <p:cNvPicPr>
            <a:picLocks noChangeAspect="1"/>
          </p:cNvPicPr>
          <p:nvPr/>
        </p:nvPicPr>
        <p:blipFill>
          <a:blip r:embed="rId3"/>
          <a:stretch>
            <a:fillRect/>
          </a:stretch>
        </p:blipFill>
        <p:spPr>
          <a:xfrm>
            <a:off x="1550582" y="1158762"/>
            <a:ext cx="9803218" cy="1463167"/>
          </a:xfrm>
          <a:prstGeom prst="rect">
            <a:avLst/>
          </a:prstGeom>
        </p:spPr>
      </p:pic>
      <p:sp>
        <p:nvSpPr>
          <p:cNvPr id="6" name="TextBox 5"/>
          <p:cNvSpPr txBox="1"/>
          <p:nvPr/>
        </p:nvSpPr>
        <p:spPr>
          <a:xfrm>
            <a:off x="606669" y="786157"/>
            <a:ext cx="917331" cy="938719"/>
          </a:xfrm>
          <a:prstGeom prst="rect">
            <a:avLst/>
          </a:prstGeom>
          <a:noFill/>
        </p:spPr>
        <p:txBody>
          <a:bodyPr wrap="square" rtlCol="0">
            <a:spAutoFit/>
          </a:bodyPr>
          <a:lstStyle/>
          <a:p>
            <a:r>
              <a:rPr lang="en-GB" sz="1100" b="1" dirty="0">
                <a:solidFill>
                  <a:schemeClr val="accent5"/>
                </a:solidFill>
              </a:rPr>
              <a:t>HOME</a:t>
            </a:r>
          </a:p>
          <a:p>
            <a:r>
              <a:rPr lang="en-GB" sz="1100" b="1" dirty="0">
                <a:solidFill>
                  <a:schemeClr val="accent5"/>
                </a:solidFill>
              </a:rPr>
              <a:t>ABOUT US</a:t>
            </a:r>
          </a:p>
          <a:p>
            <a:r>
              <a:rPr lang="en-GB" sz="1100" b="1" dirty="0">
                <a:solidFill>
                  <a:schemeClr val="accent5"/>
                </a:solidFill>
              </a:rPr>
              <a:t>PROJECTS</a:t>
            </a:r>
          </a:p>
          <a:p>
            <a:r>
              <a:rPr lang="en-GB" sz="1100" b="1" dirty="0">
                <a:solidFill>
                  <a:schemeClr val="accent5"/>
                </a:solidFill>
              </a:rPr>
              <a:t>HOW </a:t>
            </a:r>
          </a:p>
          <a:p>
            <a:r>
              <a:rPr lang="en-GB" sz="1100" b="1" dirty="0">
                <a:solidFill>
                  <a:schemeClr val="accent5"/>
                </a:solidFill>
              </a:rPr>
              <a:t>CONTACT</a:t>
            </a:r>
          </a:p>
        </p:txBody>
      </p:sp>
      <p:sp>
        <p:nvSpPr>
          <p:cNvPr id="7" name="TextBox 6"/>
          <p:cNvSpPr txBox="1"/>
          <p:nvPr/>
        </p:nvSpPr>
        <p:spPr>
          <a:xfrm>
            <a:off x="4668716" y="6304086"/>
            <a:ext cx="5081954" cy="338554"/>
          </a:xfrm>
          <a:prstGeom prst="rect">
            <a:avLst/>
          </a:prstGeom>
          <a:noFill/>
        </p:spPr>
        <p:txBody>
          <a:bodyPr wrap="square" rtlCol="0">
            <a:spAutoFit/>
          </a:bodyPr>
          <a:lstStyle/>
          <a:p>
            <a:r>
              <a:rPr lang="en-GB" sz="1600" dirty="0">
                <a:solidFill>
                  <a:schemeClr val="accent5"/>
                </a:solidFill>
              </a:rPr>
              <a:t>Copyright Crowley </a:t>
            </a:r>
            <a:r>
              <a:rPr lang="en-GB" sz="1600" dirty="0" err="1">
                <a:solidFill>
                  <a:schemeClr val="accent5"/>
                </a:solidFill>
              </a:rPr>
              <a:t>Modelmakers</a:t>
            </a:r>
            <a:r>
              <a:rPr lang="en-GB" sz="1600" dirty="0">
                <a:solidFill>
                  <a:schemeClr val="accent5"/>
                </a:solidFill>
              </a:rPr>
              <a:t> 2016</a:t>
            </a:r>
          </a:p>
        </p:txBody>
      </p:sp>
      <p:pic>
        <p:nvPicPr>
          <p:cNvPr id="8" name="Content Placeholder 7"/>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514601" y="2484325"/>
            <a:ext cx="7236070" cy="3692638"/>
          </a:xfrm>
        </p:spPr>
      </p:pic>
    </p:spTree>
    <p:extLst>
      <p:ext uri="{BB962C8B-B14F-4D97-AF65-F5344CB8AC3E}">
        <p14:creationId xmlns:p14="http://schemas.microsoft.com/office/powerpoint/2010/main" val="3258468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744771"/>
            <a:ext cx="1803361" cy="2666644"/>
          </a:xfrm>
          <a:prstGeom prst="rect">
            <a:avLst/>
          </a:prstGeom>
        </p:spPr>
      </p:pic>
      <p:pic>
        <p:nvPicPr>
          <p:cNvPr id="5" name="Picture 4"/>
          <p:cNvPicPr>
            <a:picLocks noChangeAspect="1"/>
          </p:cNvPicPr>
          <p:nvPr/>
        </p:nvPicPr>
        <p:blipFill>
          <a:blip r:embed="rId3"/>
          <a:stretch>
            <a:fillRect/>
          </a:stretch>
        </p:blipFill>
        <p:spPr>
          <a:xfrm>
            <a:off x="1550582" y="1158762"/>
            <a:ext cx="9803218" cy="1463167"/>
          </a:xfrm>
          <a:prstGeom prst="rect">
            <a:avLst/>
          </a:prstGeom>
        </p:spPr>
      </p:pic>
      <p:sp>
        <p:nvSpPr>
          <p:cNvPr id="6" name="TextBox 5"/>
          <p:cNvSpPr txBox="1"/>
          <p:nvPr/>
        </p:nvSpPr>
        <p:spPr>
          <a:xfrm>
            <a:off x="606669" y="786157"/>
            <a:ext cx="917331" cy="938719"/>
          </a:xfrm>
          <a:prstGeom prst="rect">
            <a:avLst/>
          </a:prstGeom>
          <a:noFill/>
        </p:spPr>
        <p:txBody>
          <a:bodyPr wrap="square" rtlCol="0">
            <a:spAutoFit/>
          </a:bodyPr>
          <a:lstStyle/>
          <a:p>
            <a:r>
              <a:rPr lang="en-GB" sz="1100" b="1" dirty="0">
                <a:solidFill>
                  <a:schemeClr val="accent5"/>
                </a:solidFill>
              </a:rPr>
              <a:t>HOME</a:t>
            </a:r>
          </a:p>
          <a:p>
            <a:r>
              <a:rPr lang="en-GB" sz="1100" b="1" dirty="0">
                <a:solidFill>
                  <a:schemeClr val="accent5"/>
                </a:solidFill>
              </a:rPr>
              <a:t>ABOUT US</a:t>
            </a:r>
          </a:p>
          <a:p>
            <a:r>
              <a:rPr lang="en-GB" sz="1100" b="1" dirty="0">
                <a:solidFill>
                  <a:schemeClr val="accent5"/>
                </a:solidFill>
              </a:rPr>
              <a:t>PROJECTS</a:t>
            </a:r>
          </a:p>
          <a:p>
            <a:r>
              <a:rPr lang="en-GB" sz="1100" b="1" dirty="0">
                <a:solidFill>
                  <a:schemeClr val="accent5"/>
                </a:solidFill>
              </a:rPr>
              <a:t>HOW </a:t>
            </a:r>
          </a:p>
          <a:p>
            <a:r>
              <a:rPr lang="en-GB" sz="1100" b="1" dirty="0">
                <a:solidFill>
                  <a:schemeClr val="accent5"/>
                </a:solidFill>
              </a:rPr>
              <a:t>CONTACT</a:t>
            </a:r>
          </a:p>
        </p:txBody>
      </p:sp>
      <p:sp>
        <p:nvSpPr>
          <p:cNvPr id="7" name="TextBox 6"/>
          <p:cNvSpPr txBox="1"/>
          <p:nvPr/>
        </p:nvSpPr>
        <p:spPr>
          <a:xfrm>
            <a:off x="4668716" y="6304086"/>
            <a:ext cx="5081954" cy="338554"/>
          </a:xfrm>
          <a:prstGeom prst="rect">
            <a:avLst/>
          </a:prstGeom>
          <a:noFill/>
        </p:spPr>
        <p:txBody>
          <a:bodyPr wrap="square" rtlCol="0">
            <a:spAutoFit/>
          </a:bodyPr>
          <a:lstStyle/>
          <a:p>
            <a:r>
              <a:rPr lang="en-GB" sz="1600" dirty="0">
                <a:solidFill>
                  <a:schemeClr val="accent5"/>
                </a:solidFill>
              </a:rPr>
              <a:t>Copyright Crowley </a:t>
            </a:r>
            <a:r>
              <a:rPr lang="en-GB" sz="1600" dirty="0" err="1">
                <a:solidFill>
                  <a:schemeClr val="accent5"/>
                </a:solidFill>
              </a:rPr>
              <a:t>Modelmakers</a:t>
            </a:r>
            <a:r>
              <a:rPr lang="en-GB" sz="1600" dirty="0">
                <a:solidFill>
                  <a:schemeClr val="accent5"/>
                </a:solidFill>
              </a:rPr>
              <a:t> 2016</a:t>
            </a:r>
          </a:p>
        </p:txBody>
      </p:sp>
      <p:pic>
        <p:nvPicPr>
          <p:cNvPr id="8" name="Content Placeholder 7"/>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514600" y="2484325"/>
            <a:ext cx="7236070" cy="3692638"/>
          </a:xfrm>
        </p:spPr>
      </p:pic>
    </p:spTree>
    <p:extLst>
      <p:ext uri="{BB962C8B-B14F-4D97-AF65-F5344CB8AC3E}">
        <p14:creationId xmlns:p14="http://schemas.microsoft.com/office/powerpoint/2010/main" val="2805453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744771"/>
            <a:ext cx="1803361" cy="2666644"/>
          </a:xfrm>
          <a:prstGeom prst="rect">
            <a:avLst/>
          </a:prstGeom>
        </p:spPr>
      </p:pic>
      <p:pic>
        <p:nvPicPr>
          <p:cNvPr id="5" name="Picture 4"/>
          <p:cNvPicPr>
            <a:picLocks noChangeAspect="1"/>
          </p:cNvPicPr>
          <p:nvPr/>
        </p:nvPicPr>
        <p:blipFill>
          <a:blip r:embed="rId3"/>
          <a:stretch>
            <a:fillRect/>
          </a:stretch>
        </p:blipFill>
        <p:spPr>
          <a:xfrm>
            <a:off x="1550582" y="1158762"/>
            <a:ext cx="9803218" cy="1463167"/>
          </a:xfrm>
          <a:prstGeom prst="rect">
            <a:avLst/>
          </a:prstGeom>
        </p:spPr>
      </p:pic>
      <p:sp>
        <p:nvSpPr>
          <p:cNvPr id="6" name="TextBox 5"/>
          <p:cNvSpPr txBox="1"/>
          <p:nvPr/>
        </p:nvSpPr>
        <p:spPr>
          <a:xfrm>
            <a:off x="606669" y="786157"/>
            <a:ext cx="917331" cy="938719"/>
          </a:xfrm>
          <a:prstGeom prst="rect">
            <a:avLst/>
          </a:prstGeom>
          <a:noFill/>
        </p:spPr>
        <p:txBody>
          <a:bodyPr wrap="square" rtlCol="0">
            <a:spAutoFit/>
          </a:bodyPr>
          <a:lstStyle/>
          <a:p>
            <a:r>
              <a:rPr lang="en-GB" sz="1100" b="1" dirty="0">
                <a:solidFill>
                  <a:schemeClr val="accent5"/>
                </a:solidFill>
              </a:rPr>
              <a:t>HOME</a:t>
            </a:r>
          </a:p>
          <a:p>
            <a:r>
              <a:rPr lang="en-GB" sz="1100" b="1" dirty="0">
                <a:solidFill>
                  <a:schemeClr val="accent5"/>
                </a:solidFill>
              </a:rPr>
              <a:t>ABOUT US</a:t>
            </a:r>
          </a:p>
          <a:p>
            <a:r>
              <a:rPr lang="en-GB" sz="1100" b="1" dirty="0">
                <a:solidFill>
                  <a:schemeClr val="accent5"/>
                </a:solidFill>
              </a:rPr>
              <a:t>PROJECTS</a:t>
            </a:r>
          </a:p>
          <a:p>
            <a:r>
              <a:rPr lang="en-GB" sz="1100" b="1" dirty="0">
                <a:solidFill>
                  <a:schemeClr val="accent5"/>
                </a:solidFill>
              </a:rPr>
              <a:t>HOW </a:t>
            </a:r>
          </a:p>
          <a:p>
            <a:r>
              <a:rPr lang="en-GB" sz="1100" b="1" dirty="0">
                <a:solidFill>
                  <a:schemeClr val="accent5"/>
                </a:solidFill>
              </a:rPr>
              <a:t>CONTACT</a:t>
            </a:r>
          </a:p>
        </p:txBody>
      </p:sp>
      <p:sp>
        <p:nvSpPr>
          <p:cNvPr id="7" name="TextBox 6"/>
          <p:cNvSpPr txBox="1"/>
          <p:nvPr/>
        </p:nvSpPr>
        <p:spPr>
          <a:xfrm>
            <a:off x="4668716" y="6304086"/>
            <a:ext cx="5081954" cy="338554"/>
          </a:xfrm>
          <a:prstGeom prst="rect">
            <a:avLst/>
          </a:prstGeom>
          <a:noFill/>
        </p:spPr>
        <p:txBody>
          <a:bodyPr wrap="square" rtlCol="0">
            <a:spAutoFit/>
          </a:bodyPr>
          <a:lstStyle/>
          <a:p>
            <a:r>
              <a:rPr lang="en-GB" sz="1600" dirty="0">
                <a:solidFill>
                  <a:schemeClr val="accent5"/>
                </a:solidFill>
              </a:rPr>
              <a:t>Copyright Crowley </a:t>
            </a:r>
            <a:r>
              <a:rPr lang="en-GB" sz="1600" dirty="0" err="1">
                <a:solidFill>
                  <a:schemeClr val="accent5"/>
                </a:solidFill>
              </a:rPr>
              <a:t>Modelmakers</a:t>
            </a:r>
            <a:r>
              <a:rPr lang="en-GB" sz="1600" dirty="0">
                <a:solidFill>
                  <a:schemeClr val="accent5"/>
                </a:solidFill>
              </a:rPr>
              <a:t> 2016</a:t>
            </a:r>
          </a:p>
        </p:txBody>
      </p:sp>
      <p:pic>
        <p:nvPicPr>
          <p:cNvPr id="8" name="Content Placeholder 7"/>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540977" y="2484325"/>
            <a:ext cx="7209694" cy="3692638"/>
          </a:xfrm>
        </p:spPr>
      </p:pic>
    </p:spTree>
    <p:extLst>
      <p:ext uri="{BB962C8B-B14F-4D97-AF65-F5344CB8AC3E}">
        <p14:creationId xmlns:p14="http://schemas.microsoft.com/office/powerpoint/2010/main" val="16509208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744771"/>
            <a:ext cx="1803361" cy="2666644"/>
          </a:xfrm>
          <a:prstGeom prst="rect">
            <a:avLst/>
          </a:prstGeom>
        </p:spPr>
      </p:pic>
      <p:pic>
        <p:nvPicPr>
          <p:cNvPr id="5" name="Picture 4"/>
          <p:cNvPicPr>
            <a:picLocks noChangeAspect="1"/>
          </p:cNvPicPr>
          <p:nvPr/>
        </p:nvPicPr>
        <p:blipFill>
          <a:blip r:embed="rId3"/>
          <a:stretch>
            <a:fillRect/>
          </a:stretch>
        </p:blipFill>
        <p:spPr>
          <a:xfrm>
            <a:off x="1550582" y="1163397"/>
            <a:ext cx="9803218" cy="1463167"/>
          </a:xfrm>
          <a:prstGeom prst="rect">
            <a:avLst/>
          </a:prstGeom>
        </p:spPr>
      </p:pic>
      <p:sp>
        <p:nvSpPr>
          <p:cNvPr id="6" name="TextBox 5"/>
          <p:cNvSpPr txBox="1"/>
          <p:nvPr/>
        </p:nvSpPr>
        <p:spPr>
          <a:xfrm>
            <a:off x="606669" y="786157"/>
            <a:ext cx="917331" cy="938719"/>
          </a:xfrm>
          <a:prstGeom prst="rect">
            <a:avLst/>
          </a:prstGeom>
          <a:noFill/>
        </p:spPr>
        <p:txBody>
          <a:bodyPr wrap="square" rtlCol="0">
            <a:spAutoFit/>
          </a:bodyPr>
          <a:lstStyle/>
          <a:p>
            <a:r>
              <a:rPr lang="en-GB" sz="1100" b="1" dirty="0">
                <a:solidFill>
                  <a:schemeClr val="accent5"/>
                </a:solidFill>
              </a:rPr>
              <a:t>HOME</a:t>
            </a:r>
          </a:p>
          <a:p>
            <a:r>
              <a:rPr lang="en-GB" sz="1100" b="1" dirty="0">
                <a:solidFill>
                  <a:schemeClr val="accent5"/>
                </a:solidFill>
              </a:rPr>
              <a:t>ABOUT US</a:t>
            </a:r>
          </a:p>
          <a:p>
            <a:r>
              <a:rPr lang="en-GB" sz="1100" b="1" dirty="0">
                <a:solidFill>
                  <a:schemeClr val="accent5"/>
                </a:solidFill>
              </a:rPr>
              <a:t>PROJECTS</a:t>
            </a:r>
          </a:p>
          <a:p>
            <a:r>
              <a:rPr lang="en-GB" sz="1100" b="1" dirty="0">
                <a:solidFill>
                  <a:schemeClr val="accent5"/>
                </a:solidFill>
              </a:rPr>
              <a:t>HOW </a:t>
            </a:r>
          </a:p>
          <a:p>
            <a:r>
              <a:rPr lang="en-GB" sz="1100" b="1" dirty="0">
                <a:solidFill>
                  <a:schemeClr val="accent5"/>
                </a:solidFill>
              </a:rPr>
              <a:t>CONTACT</a:t>
            </a:r>
          </a:p>
        </p:txBody>
      </p:sp>
      <p:sp>
        <p:nvSpPr>
          <p:cNvPr id="7" name="TextBox 6"/>
          <p:cNvSpPr txBox="1"/>
          <p:nvPr/>
        </p:nvSpPr>
        <p:spPr>
          <a:xfrm>
            <a:off x="4668716" y="6304086"/>
            <a:ext cx="5081954" cy="338554"/>
          </a:xfrm>
          <a:prstGeom prst="rect">
            <a:avLst/>
          </a:prstGeom>
          <a:noFill/>
        </p:spPr>
        <p:txBody>
          <a:bodyPr wrap="square" rtlCol="0">
            <a:spAutoFit/>
          </a:bodyPr>
          <a:lstStyle/>
          <a:p>
            <a:r>
              <a:rPr lang="en-GB" sz="1600" dirty="0">
                <a:solidFill>
                  <a:schemeClr val="accent5"/>
                </a:solidFill>
              </a:rPr>
              <a:t>Copyright Crowley </a:t>
            </a:r>
            <a:r>
              <a:rPr lang="en-GB" sz="1600" dirty="0" err="1">
                <a:solidFill>
                  <a:schemeClr val="accent5"/>
                </a:solidFill>
              </a:rPr>
              <a:t>Modelmakers</a:t>
            </a:r>
            <a:r>
              <a:rPr lang="en-GB" sz="1600" dirty="0">
                <a:solidFill>
                  <a:schemeClr val="accent5"/>
                </a:solidFill>
              </a:rPr>
              <a:t> 2016</a:t>
            </a:r>
          </a:p>
        </p:txBody>
      </p:sp>
      <p:pic>
        <p:nvPicPr>
          <p:cNvPr id="8" name="Content Placeholder 7"/>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154615" y="2668438"/>
            <a:ext cx="5199185" cy="3209460"/>
          </a:xfrm>
        </p:spPr>
      </p:pic>
      <p:sp>
        <p:nvSpPr>
          <p:cNvPr id="9" name="TextBox 8"/>
          <p:cNvSpPr txBox="1"/>
          <p:nvPr/>
        </p:nvSpPr>
        <p:spPr>
          <a:xfrm>
            <a:off x="2142045" y="2626564"/>
            <a:ext cx="3915855" cy="3293209"/>
          </a:xfrm>
          <a:prstGeom prst="rect">
            <a:avLst/>
          </a:prstGeom>
          <a:noFill/>
        </p:spPr>
        <p:txBody>
          <a:bodyPr wrap="square" rtlCol="0">
            <a:spAutoFit/>
          </a:bodyPr>
          <a:lstStyle/>
          <a:p>
            <a:r>
              <a:rPr lang="en-GB" sz="1600" dirty="0">
                <a:solidFill>
                  <a:schemeClr val="accent5"/>
                </a:solidFill>
              </a:rPr>
              <a:t>At Crowley </a:t>
            </a:r>
            <a:r>
              <a:rPr lang="en-GB" sz="1600" dirty="0" err="1">
                <a:solidFill>
                  <a:schemeClr val="accent5"/>
                </a:solidFill>
              </a:rPr>
              <a:t>Modelmakers</a:t>
            </a:r>
            <a:r>
              <a:rPr lang="en-GB" sz="1600" dirty="0">
                <a:solidFill>
                  <a:schemeClr val="accent5"/>
                </a:solidFill>
              </a:rPr>
              <a:t>, over 40 years experience along with the latest technologies in laser cutting, 3D milling and 3D printing, means we produce models for every type of scheme and budget with one absolute goal, to get you the maximum results. </a:t>
            </a:r>
          </a:p>
          <a:p>
            <a:endParaRPr lang="en-GB" sz="1600" dirty="0">
              <a:solidFill>
                <a:schemeClr val="accent5"/>
              </a:solidFill>
            </a:endParaRPr>
          </a:p>
          <a:p>
            <a:r>
              <a:rPr lang="en-GB" sz="1600" dirty="0">
                <a:solidFill>
                  <a:schemeClr val="accent5"/>
                </a:solidFill>
              </a:rPr>
              <a:t>Whether it’s helping planners to understand your vision, drawing crowds to your exhibition or driving sales in your marketing suite, let us give your idea the advantage it deserves.</a:t>
            </a:r>
          </a:p>
        </p:txBody>
      </p:sp>
    </p:spTree>
    <p:extLst>
      <p:ext uri="{BB962C8B-B14F-4D97-AF65-F5344CB8AC3E}">
        <p14:creationId xmlns:p14="http://schemas.microsoft.com/office/powerpoint/2010/main" val="14690281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744771"/>
            <a:ext cx="1803361" cy="2666644"/>
          </a:xfrm>
          <a:prstGeom prst="rect">
            <a:avLst/>
          </a:prstGeom>
        </p:spPr>
      </p:pic>
      <p:pic>
        <p:nvPicPr>
          <p:cNvPr id="5" name="Picture 4"/>
          <p:cNvPicPr>
            <a:picLocks noChangeAspect="1"/>
          </p:cNvPicPr>
          <p:nvPr/>
        </p:nvPicPr>
        <p:blipFill>
          <a:blip r:embed="rId3"/>
          <a:stretch>
            <a:fillRect/>
          </a:stretch>
        </p:blipFill>
        <p:spPr>
          <a:xfrm>
            <a:off x="1550582" y="1167555"/>
            <a:ext cx="9803218" cy="1463167"/>
          </a:xfrm>
          <a:prstGeom prst="rect">
            <a:avLst/>
          </a:prstGeom>
        </p:spPr>
      </p:pic>
      <p:sp>
        <p:nvSpPr>
          <p:cNvPr id="6" name="TextBox 5"/>
          <p:cNvSpPr txBox="1"/>
          <p:nvPr/>
        </p:nvSpPr>
        <p:spPr>
          <a:xfrm>
            <a:off x="606669" y="786157"/>
            <a:ext cx="917331" cy="938719"/>
          </a:xfrm>
          <a:prstGeom prst="rect">
            <a:avLst/>
          </a:prstGeom>
          <a:noFill/>
        </p:spPr>
        <p:txBody>
          <a:bodyPr wrap="square" rtlCol="0">
            <a:spAutoFit/>
          </a:bodyPr>
          <a:lstStyle/>
          <a:p>
            <a:r>
              <a:rPr lang="en-GB" sz="1100" b="1" dirty="0">
                <a:solidFill>
                  <a:schemeClr val="accent5"/>
                </a:solidFill>
              </a:rPr>
              <a:t>HOME</a:t>
            </a:r>
          </a:p>
          <a:p>
            <a:r>
              <a:rPr lang="en-GB" sz="1100" b="1" dirty="0">
                <a:solidFill>
                  <a:schemeClr val="accent5"/>
                </a:solidFill>
              </a:rPr>
              <a:t>ABOUT US</a:t>
            </a:r>
          </a:p>
          <a:p>
            <a:r>
              <a:rPr lang="en-GB" sz="1100" b="1" dirty="0">
                <a:solidFill>
                  <a:schemeClr val="accent5"/>
                </a:solidFill>
              </a:rPr>
              <a:t>PROJECTS</a:t>
            </a:r>
          </a:p>
          <a:p>
            <a:r>
              <a:rPr lang="en-GB" sz="1100" b="1" dirty="0">
                <a:solidFill>
                  <a:schemeClr val="accent5"/>
                </a:solidFill>
              </a:rPr>
              <a:t>HOW </a:t>
            </a:r>
          </a:p>
          <a:p>
            <a:r>
              <a:rPr lang="en-GB" sz="1100" b="1" dirty="0">
                <a:solidFill>
                  <a:schemeClr val="accent5"/>
                </a:solidFill>
              </a:rPr>
              <a:t>CONTACT</a:t>
            </a:r>
          </a:p>
        </p:txBody>
      </p:sp>
      <p:sp>
        <p:nvSpPr>
          <p:cNvPr id="7" name="TextBox 6"/>
          <p:cNvSpPr txBox="1"/>
          <p:nvPr/>
        </p:nvSpPr>
        <p:spPr>
          <a:xfrm>
            <a:off x="4668716" y="6304086"/>
            <a:ext cx="5081954" cy="338554"/>
          </a:xfrm>
          <a:prstGeom prst="rect">
            <a:avLst/>
          </a:prstGeom>
          <a:noFill/>
        </p:spPr>
        <p:txBody>
          <a:bodyPr wrap="square" rtlCol="0">
            <a:spAutoFit/>
          </a:bodyPr>
          <a:lstStyle/>
          <a:p>
            <a:r>
              <a:rPr lang="en-GB" sz="1600" dirty="0">
                <a:solidFill>
                  <a:schemeClr val="accent5"/>
                </a:solidFill>
              </a:rPr>
              <a:t>Copyright Crowley </a:t>
            </a:r>
            <a:r>
              <a:rPr lang="en-GB" sz="1600" dirty="0" err="1">
                <a:solidFill>
                  <a:schemeClr val="accent5"/>
                </a:solidFill>
              </a:rPr>
              <a:t>Modelmakers</a:t>
            </a:r>
            <a:r>
              <a:rPr lang="en-GB" sz="1600" dirty="0">
                <a:solidFill>
                  <a:schemeClr val="accent5"/>
                </a:solidFill>
              </a:rPr>
              <a:t> 2016</a:t>
            </a:r>
          </a:p>
        </p:txBody>
      </p:sp>
      <p:pic>
        <p:nvPicPr>
          <p:cNvPr id="8" name="Content Placeholder 7"/>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096000" y="2626564"/>
            <a:ext cx="5257800" cy="3253258"/>
          </a:xfrm>
        </p:spPr>
      </p:pic>
      <p:sp>
        <p:nvSpPr>
          <p:cNvPr id="10" name="TextBox 9"/>
          <p:cNvSpPr txBox="1"/>
          <p:nvPr/>
        </p:nvSpPr>
        <p:spPr>
          <a:xfrm>
            <a:off x="2142045" y="2626564"/>
            <a:ext cx="3915855" cy="3293209"/>
          </a:xfrm>
          <a:prstGeom prst="rect">
            <a:avLst/>
          </a:prstGeom>
          <a:noFill/>
        </p:spPr>
        <p:txBody>
          <a:bodyPr wrap="square" rtlCol="0">
            <a:spAutoFit/>
          </a:bodyPr>
          <a:lstStyle/>
          <a:p>
            <a:r>
              <a:rPr lang="en-GB" sz="1600" dirty="0">
                <a:solidFill>
                  <a:schemeClr val="accent5"/>
                </a:solidFill>
              </a:rPr>
              <a:t>At Crowley </a:t>
            </a:r>
            <a:r>
              <a:rPr lang="en-GB" sz="1600" dirty="0" err="1">
                <a:solidFill>
                  <a:schemeClr val="accent5"/>
                </a:solidFill>
              </a:rPr>
              <a:t>Modelmakers</a:t>
            </a:r>
            <a:r>
              <a:rPr lang="en-GB" sz="1600" dirty="0">
                <a:solidFill>
                  <a:schemeClr val="accent5"/>
                </a:solidFill>
              </a:rPr>
              <a:t>, over 40 years experience along with the latest technologies in laser cutting, 3D milling and 3D printing, means we produce models for every type of scheme and budget with one absolute goal, to get you the maximum results. </a:t>
            </a:r>
          </a:p>
          <a:p>
            <a:endParaRPr lang="en-GB" sz="1600" dirty="0">
              <a:solidFill>
                <a:schemeClr val="accent5"/>
              </a:solidFill>
            </a:endParaRPr>
          </a:p>
          <a:p>
            <a:r>
              <a:rPr lang="en-GB" sz="1600" dirty="0">
                <a:solidFill>
                  <a:schemeClr val="accent5"/>
                </a:solidFill>
              </a:rPr>
              <a:t>Whether it’s helping planners to understand your vision, drawing crowds to your exhibition or driving sales in your marketing suite, let us give your idea the advantage it deserves.</a:t>
            </a:r>
          </a:p>
        </p:txBody>
      </p:sp>
    </p:spTree>
    <p:extLst>
      <p:ext uri="{BB962C8B-B14F-4D97-AF65-F5344CB8AC3E}">
        <p14:creationId xmlns:p14="http://schemas.microsoft.com/office/powerpoint/2010/main" val="2630805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744771"/>
            <a:ext cx="1803361" cy="2666644"/>
          </a:xfrm>
          <a:prstGeom prst="rect">
            <a:avLst/>
          </a:prstGeom>
        </p:spPr>
      </p:pic>
      <p:pic>
        <p:nvPicPr>
          <p:cNvPr id="5" name="Picture 4"/>
          <p:cNvPicPr>
            <a:picLocks noChangeAspect="1"/>
          </p:cNvPicPr>
          <p:nvPr/>
        </p:nvPicPr>
        <p:blipFill>
          <a:blip r:embed="rId3"/>
          <a:stretch>
            <a:fillRect/>
          </a:stretch>
        </p:blipFill>
        <p:spPr>
          <a:xfrm>
            <a:off x="1550582" y="1176347"/>
            <a:ext cx="9803218" cy="1463167"/>
          </a:xfrm>
          <a:prstGeom prst="rect">
            <a:avLst/>
          </a:prstGeom>
        </p:spPr>
      </p:pic>
      <p:sp>
        <p:nvSpPr>
          <p:cNvPr id="6" name="TextBox 5"/>
          <p:cNvSpPr txBox="1"/>
          <p:nvPr/>
        </p:nvSpPr>
        <p:spPr>
          <a:xfrm>
            <a:off x="606669" y="786157"/>
            <a:ext cx="917331" cy="938719"/>
          </a:xfrm>
          <a:prstGeom prst="rect">
            <a:avLst/>
          </a:prstGeom>
          <a:noFill/>
        </p:spPr>
        <p:txBody>
          <a:bodyPr wrap="square" rtlCol="0">
            <a:spAutoFit/>
          </a:bodyPr>
          <a:lstStyle/>
          <a:p>
            <a:r>
              <a:rPr lang="en-GB" sz="1100" b="1" dirty="0">
                <a:solidFill>
                  <a:schemeClr val="accent5"/>
                </a:solidFill>
              </a:rPr>
              <a:t>HOME</a:t>
            </a:r>
          </a:p>
          <a:p>
            <a:r>
              <a:rPr lang="en-GB" sz="1100" b="1" dirty="0">
                <a:solidFill>
                  <a:schemeClr val="accent5"/>
                </a:solidFill>
              </a:rPr>
              <a:t>ABOUT US</a:t>
            </a:r>
          </a:p>
          <a:p>
            <a:r>
              <a:rPr lang="en-GB" sz="1100" b="1" dirty="0">
                <a:solidFill>
                  <a:schemeClr val="accent5"/>
                </a:solidFill>
              </a:rPr>
              <a:t>PROJECTS</a:t>
            </a:r>
          </a:p>
          <a:p>
            <a:r>
              <a:rPr lang="en-GB" sz="1100" b="1" dirty="0">
                <a:solidFill>
                  <a:schemeClr val="accent5"/>
                </a:solidFill>
              </a:rPr>
              <a:t>HOW </a:t>
            </a:r>
          </a:p>
          <a:p>
            <a:r>
              <a:rPr lang="en-GB" sz="1100" b="1" dirty="0">
                <a:solidFill>
                  <a:schemeClr val="accent5"/>
                </a:solidFill>
              </a:rPr>
              <a:t>CONTACT</a:t>
            </a:r>
          </a:p>
        </p:txBody>
      </p:sp>
      <p:sp>
        <p:nvSpPr>
          <p:cNvPr id="7" name="TextBox 6"/>
          <p:cNvSpPr txBox="1"/>
          <p:nvPr/>
        </p:nvSpPr>
        <p:spPr>
          <a:xfrm>
            <a:off x="4668716" y="6304086"/>
            <a:ext cx="5081954" cy="338554"/>
          </a:xfrm>
          <a:prstGeom prst="rect">
            <a:avLst/>
          </a:prstGeom>
          <a:noFill/>
        </p:spPr>
        <p:txBody>
          <a:bodyPr wrap="square" rtlCol="0">
            <a:spAutoFit/>
          </a:bodyPr>
          <a:lstStyle/>
          <a:p>
            <a:r>
              <a:rPr lang="en-GB" sz="1600" dirty="0">
                <a:solidFill>
                  <a:schemeClr val="accent5"/>
                </a:solidFill>
              </a:rPr>
              <a:t>Copyright Crowley </a:t>
            </a:r>
            <a:r>
              <a:rPr lang="en-GB" sz="1600" dirty="0" err="1">
                <a:solidFill>
                  <a:schemeClr val="accent5"/>
                </a:solidFill>
              </a:rPr>
              <a:t>Modelmakers</a:t>
            </a:r>
            <a:r>
              <a:rPr lang="en-GB" sz="1600" dirty="0">
                <a:solidFill>
                  <a:schemeClr val="accent5"/>
                </a:solidFill>
              </a:rPr>
              <a:t> 2016</a:t>
            </a:r>
          </a:p>
        </p:txBody>
      </p:sp>
      <p:pic>
        <p:nvPicPr>
          <p:cNvPr id="8" name="Content Placeholder 7"/>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6115050" y="2548421"/>
            <a:ext cx="5257800" cy="3371352"/>
          </a:xfrm>
        </p:spPr>
      </p:pic>
      <p:sp>
        <p:nvSpPr>
          <p:cNvPr id="10" name="TextBox 9"/>
          <p:cNvSpPr txBox="1"/>
          <p:nvPr/>
        </p:nvSpPr>
        <p:spPr>
          <a:xfrm>
            <a:off x="2142045" y="2626564"/>
            <a:ext cx="3915855" cy="3293209"/>
          </a:xfrm>
          <a:prstGeom prst="rect">
            <a:avLst/>
          </a:prstGeom>
          <a:noFill/>
        </p:spPr>
        <p:txBody>
          <a:bodyPr wrap="square" rtlCol="0">
            <a:spAutoFit/>
          </a:bodyPr>
          <a:lstStyle/>
          <a:p>
            <a:r>
              <a:rPr lang="en-GB" sz="1600" dirty="0">
                <a:solidFill>
                  <a:schemeClr val="accent5"/>
                </a:solidFill>
              </a:rPr>
              <a:t>At Crowley </a:t>
            </a:r>
            <a:r>
              <a:rPr lang="en-GB" sz="1600" dirty="0" err="1">
                <a:solidFill>
                  <a:schemeClr val="accent5"/>
                </a:solidFill>
              </a:rPr>
              <a:t>Modelmakers</a:t>
            </a:r>
            <a:r>
              <a:rPr lang="en-GB" sz="1600" dirty="0">
                <a:solidFill>
                  <a:schemeClr val="accent5"/>
                </a:solidFill>
              </a:rPr>
              <a:t>, over 40 years experience along with the latest technologies in laser cutting, 3D milling and 3D printing, means we produce models for every type of scheme and budget with one absolute goal, to get you the maximum results. </a:t>
            </a:r>
          </a:p>
          <a:p>
            <a:endParaRPr lang="en-GB" sz="1600" dirty="0">
              <a:solidFill>
                <a:schemeClr val="accent5"/>
              </a:solidFill>
            </a:endParaRPr>
          </a:p>
          <a:p>
            <a:r>
              <a:rPr lang="en-GB" sz="1600" dirty="0">
                <a:solidFill>
                  <a:schemeClr val="accent5"/>
                </a:solidFill>
              </a:rPr>
              <a:t>Whether it’s helping planners to understand your vision, drawing crowds to your exhibition or driving sales in your marketing suite, let us give your idea the advantage it deserves.</a:t>
            </a:r>
          </a:p>
        </p:txBody>
      </p:sp>
    </p:spTree>
    <p:extLst>
      <p:ext uri="{BB962C8B-B14F-4D97-AF65-F5344CB8AC3E}">
        <p14:creationId xmlns:p14="http://schemas.microsoft.com/office/powerpoint/2010/main" val="39085367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319</TotalTime>
  <Words>384</Words>
  <Application>Microsoft Office PowerPoint</Application>
  <PresentationFormat>Widescreen</PresentationFormat>
  <Paragraphs>83</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CROWLEYMODELMAKERS.COM building your ideas…</vt:lpstr>
      <vt:lpstr>CROWLEYMODELMAKERS.COM building your ideas…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hobnob21 yrgt</dc:creator>
  <cp:lastModifiedBy>hobnob21 yrgt</cp:lastModifiedBy>
  <cp:revision>27</cp:revision>
  <dcterms:created xsi:type="dcterms:W3CDTF">2016-08-03T22:43:49Z</dcterms:created>
  <dcterms:modified xsi:type="dcterms:W3CDTF">2016-08-26T13:24:45Z</dcterms:modified>
</cp:coreProperties>
</file>

<file path=docProps/thumbnail.jpeg>
</file>